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D8A2F-2134-4249-A919-2A83F9EE9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41EF87-8991-420A-B950-07ADF0532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2675A4-71C4-48E5-B109-741F1BC9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2F948F-F4D3-48BA-B39D-51EAD34B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9A5EB2-8CBC-4D69-B947-5B214400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10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8E5C9F-7CFB-4180-A1DC-BD4CE973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6AE6A8-C891-45E4-9C00-0FFB6AE73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388C10-C59E-4516-B10A-B326C256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0FCFC4-DF8C-47D1-A338-D4DFD0BF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D56652-782E-4F7A-9FC5-80AC4313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8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FDC3709-67D3-443C-BDF7-42E9FE2C3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E0F93D-88EA-4C51-A0FF-F59F23030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EB00CE-9217-4E61-9591-0CCDC830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A6C51C-ECDD-4D0E-8E39-2803B4F4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0E44F0-78F2-412E-86D1-EB1620BC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4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B078F-166E-478E-B086-23FB5245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52E95F-C05A-4604-918B-5FBC42C35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A9C4AA-0B32-4648-BD71-7AB8419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4409AC-C178-4AE5-89DD-CE6DF8F9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6CE199-DDB0-4E86-B8AB-19EC16FB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15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A4A366-A4D3-4EED-B4C6-BC198FF0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42113-9570-4B18-B256-C2DDA7F0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88867A-8568-44D4-9F0D-E83B2F67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57605C-69B6-458C-903D-FC153BBF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0B690C-D7ED-40EF-9119-FA96D0A8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7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3B26A-659F-448D-8905-7B998F68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202E6B-E1E2-4EC7-B922-DABEEF53F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F7B384-F7D0-450C-AB87-DD9775C39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9D75D6-64E3-4D71-B73A-4300CC5F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175892-C8B7-4E82-A121-39D2666D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2E9FBB-B8D9-4402-8E18-376997A7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92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44A2AB-CB06-433E-8E46-1791D811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6A5B20-652E-4E1C-8FA7-912A6D04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9A25F7-F773-405B-8C69-19E583FF1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D2839E-EB5E-4EA3-891F-134D0892B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F8F82FD-144A-47DD-B474-0A39BA56F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C406335-7393-47FD-A2ED-E956E0E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78CCFB7-DF40-49F5-A16A-97DE7068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678081-F469-4615-B136-4FDFD969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29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97E28-47ED-4109-9634-BA051E3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E320082-B9D8-4437-B8B5-60B2F8ED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679647-F93D-429F-8FB3-D78F24BA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3C3D18-F2B3-4ED6-93DC-5C849556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6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755A110-0BE9-4487-9308-006A76D6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79B9712-EA66-445C-B1E7-59D102D7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4A31AA-80E1-48C9-979C-CB332AE6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08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C341-8F8D-4551-8992-D4DCEE19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C60655-8BD9-44A1-8FEA-9C8B4848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C6D754-E561-431D-AE09-59A61C61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171020-83D5-4C86-A0EF-6460E1FD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ED42A2-7C6F-4430-820D-228853BB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EF27D4-3BD3-41A5-945A-FD4003A8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13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7B4707-ACD7-4714-A8CF-2CE84FD1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A3B3A3C-5943-4F6E-9793-C29C9622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9D47F1-F53F-44FC-8864-11D55E27D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C05ED7-180D-4A45-93B2-077D61EA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E2AD3D-4CA0-4D61-A831-6F701F7E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58A408-DEF1-47FD-BF02-EC945D41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51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7A2A2B-3543-457E-86F3-F47AFEB1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CDD5F7-1938-4D75-9220-10BA6DC09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FC7075-F1D9-473A-8EB6-618E5FA3B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FCE0-7FF0-47BF-84B4-FE1A55BA5878}" type="datetimeFigureOut">
              <a:rPr lang="pl-PL" smtClean="0"/>
              <a:t>2025-06-03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9DEC6C-F74C-4112-BDDF-0095CCAD0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9CFE62-FE24-46A8-AB7E-5AFF4CC46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0D83-B8B6-41B9-8D01-A2ACFF3AC7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3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F42583F-5A92-422D-ABE0-F0BD1A08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A965E8-F650-4B86-AE69-C156D995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2EC96A8-F241-4549-A221-00D1943E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9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679855-AAF9-4F27-B468-65EB4E39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2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D7C311-D786-4B6B-AEAB-C9D45A23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2FA70F-2E03-462F-B60E-DDB99FD4C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379F345-8AD3-4B39-BA0A-A292FDF2C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55DC42-AE27-410E-85F7-A4ABE382D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5CE5BE-07BD-436F-8529-9FE15AE2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6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A61CEA-1967-4043-8B0F-72EEF1D5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EA643F9-B490-4F96-923E-9833046C7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1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0A3DF50-D183-46B4-9848-374682FA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0D2898-9CF3-4E8A-9F60-6E2D66068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6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5F3FAD-51F7-4659-A67C-6FD4B3C6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6B6B7FC-1B8F-4F38-999E-E1BB3BC9F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88A862-F1A2-41E5-A116-5FE11FA0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3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45D8AF-DC97-445F-AF08-7ED03F690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43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Bomba Martyna</dc:creator>
  <cp:lastModifiedBy>Bomba Martyna</cp:lastModifiedBy>
  <cp:revision>1</cp:revision>
  <dcterms:created xsi:type="dcterms:W3CDTF">2025-06-03T13:40:33Z</dcterms:created>
  <dcterms:modified xsi:type="dcterms:W3CDTF">2025-06-03T13:40:55Z</dcterms:modified>
</cp:coreProperties>
</file>